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0" r:id="rId6"/>
    <p:sldId id="262" r:id="rId7"/>
    <p:sldId id="269" r:id="rId8"/>
    <p:sldId id="26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4955091-37A8-4E7D-AE4A-7D48BA432E5D}">
          <p14:sldIdLst>
            <p14:sldId id="256"/>
            <p14:sldId id="257"/>
            <p14:sldId id="258"/>
            <p14:sldId id="261"/>
            <p14:sldId id="270"/>
            <p14:sldId id="262"/>
            <p14:sldId id="269"/>
          </p14:sldIdLst>
        </p14:section>
        <p14:section name="Раздел без заголовка" id="{BEB95318-06E7-4F8B-B171-5A33EA7E0CF1}">
          <p14:sldIdLst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заседаниях СД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Прошло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FD-4568-8DF9-A5DA287790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Принял участие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FD-4568-8DF9-A5DA28779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8045192"/>
        <c:axId val="308048720"/>
        <c:axId val="0"/>
      </c:bar3DChart>
      <c:catAx>
        <c:axId val="308045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048720"/>
        <c:crosses val="autoZero"/>
        <c:auto val="1"/>
        <c:lblAlgn val="ctr"/>
        <c:lblOffset val="100"/>
        <c:noMultiLvlLbl val="0"/>
      </c:catAx>
      <c:valAx>
        <c:axId val="30804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04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5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1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8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0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0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9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8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6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8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1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0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0C97-1002-4E95-B796-0D9707CBCA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4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22767" y="1734460"/>
            <a:ext cx="762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ПЕРЕД ИЗБИРАТЕЛЯМИ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2025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1744" y="4022552"/>
            <a:ext cx="76287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Пахомова Владимира Николаевича,</a:t>
            </a:r>
          </a:p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 2-го избирательного округа </a:t>
            </a:r>
          </a:p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муниципального округа  Хамовники </a:t>
            </a:r>
          </a:p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Москве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BFC0623-EE56-4731-9DB6-FDB968CC8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b="8928"/>
          <a:stretch/>
        </p:blipFill>
        <p:spPr>
          <a:xfrm>
            <a:off x="293104" y="2835448"/>
            <a:ext cx="2802434" cy="3711756"/>
          </a:xfrm>
          <a:prstGeom prst="rect">
            <a:avLst/>
          </a:prstGeom>
        </p:spPr>
      </p:pic>
      <p:pic>
        <p:nvPicPr>
          <p:cNvPr id="11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790" y="114578"/>
            <a:ext cx="930046" cy="1164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371191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28132" y="972118"/>
            <a:ext cx="105857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заседаниях Совета депутатов муниципального округа Хамовники в городе Москве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246" y="1638324"/>
            <a:ext cx="1126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 участие в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очередных и внеочередных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муниципального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Хамовники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Москве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7284138"/>
              </p:ext>
            </p:extLst>
          </p:nvPr>
        </p:nvGraphicFramePr>
        <p:xfrm>
          <a:off x="221790" y="2630036"/>
          <a:ext cx="3875373" cy="333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Рисунок 14" descr="C:\Users\Hamovniki\Desktop\0dbc2aef-9579-4fbc-9c25-1ad2635928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44" y="4560314"/>
            <a:ext cx="3668486" cy="215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944" y="2284655"/>
            <a:ext cx="3668486" cy="20859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835" y="2284655"/>
            <a:ext cx="3264938" cy="2179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835" y="4560314"/>
            <a:ext cx="3264938" cy="2275186"/>
          </a:xfrm>
          <a:prstGeom prst="rect">
            <a:avLst/>
          </a:prstGeom>
        </p:spPr>
      </p:pic>
      <p:pic>
        <p:nvPicPr>
          <p:cNvPr id="13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1790" y="114578"/>
            <a:ext cx="930046" cy="1164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126886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66739" y="972118"/>
            <a:ext cx="110471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комиссиях Совета депутатов муниципального округа  Хамовники в городе Москве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929" y="1626928"/>
            <a:ext cx="1110778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Являюсь председателем к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омиссии Совета депутатов внутригородского муниципального образования – муниципального округа Хамовники в городе Москве по вопросам землепользования, градостроительства, безопасности, охраны памятников архитектуры и исторической среды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Являюсь членом комиссии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Совета депутатов внутригородского муниципального образования – муниципального округа Хамовники в городе Москве по вопросам развития муниципального округа, регламенту и организации работы Совета депутатов внутригородского муниципального образования – муниципального округа Хамовники в городе Москве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97" y="3997676"/>
            <a:ext cx="3676190" cy="26571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440" y="4012196"/>
            <a:ext cx="3361725" cy="2642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397" y="4012196"/>
            <a:ext cx="3939547" cy="2642623"/>
          </a:xfrm>
          <a:prstGeom prst="rect">
            <a:avLst/>
          </a:prstGeom>
        </p:spPr>
      </p:pic>
      <p:pic>
        <p:nvPicPr>
          <p:cNvPr id="12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1790" y="114578"/>
            <a:ext cx="930046" cy="1164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6995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20389" y="972118"/>
            <a:ext cx="10293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приемы жителей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246" y="1638324"/>
            <a:ext cx="11107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депутата муниципального округа  Хамовники в городе Москве за период работы нового созыва Совета депутатов муниципального округа Хамовники за 2025 год провел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депутатских приемов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8 встреч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жителями района Хамовники, участвовал в мониторинге соблюдения требований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ярмарок выходного дня по адресам: Хамовнический вал, вл. 36А,                                 Комсомольский проспект вл. 22.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 ПРИЕМА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Земледельческий пер. д.14/1 стр. 1;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Пречистенка ул.д.14/1 стр. 1.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503" y="4053551"/>
            <a:ext cx="3711201" cy="2409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70" y="4053550"/>
            <a:ext cx="3217911" cy="2409524"/>
          </a:xfrm>
          <a:prstGeom prst="rect">
            <a:avLst/>
          </a:prstGeom>
        </p:spPr>
      </p:pic>
      <p:pic>
        <p:nvPicPr>
          <p:cNvPr id="2050" name="Picture 2" descr="dYLPmKVTB482yiTq2ELAbM_TDjLnJhYQ2RYkl25FYsyNFCQRfG2VHG2Z5AntYTgKwwX_ysBO7cXcXGQcpRkuFh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25" y="4053550"/>
            <a:ext cx="3904507" cy="24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1790" y="114578"/>
            <a:ext cx="930046" cy="1164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138846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20389" y="972118"/>
            <a:ext cx="91369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встречи с жителями</a:t>
            </a:r>
          </a:p>
        </p:txBody>
      </p:sp>
      <p:pic>
        <p:nvPicPr>
          <p:cNvPr id="1026" name="Picture 2" descr="1qn78s25sIs1v7HEqUoWGyZRAnQjix_Vl3sd61_iKmigbiorfva4svO9KgGHjVRHkkj5jTzCUuXQE3n8uakMGK2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5" y="4237593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099" y="1676944"/>
            <a:ext cx="3677503" cy="2369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018" y="1676943"/>
            <a:ext cx="3408744" cy="23698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856" y="4210922"/>
            <a:ext cx="3741745" cy="2369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95" y="1676943"/>
            <a:ext cx="3124200" cy="2350915"/>
          </a:xfrm>
          <a:prstGeom prst="rect">
            <a:avLst/>
          </a:prstGeom>
        </p:spPr>
      </p:pic>
      <p:pic>
        <p:nvPicPr>
          <p:cNvPr id="1027" name="Picture 3" descr="8IwcNCPmXu6-WREjpEHjv1RbUFFdB4uyTO5Y_28rDmq503hLoKJr8QaxODZadN93oLdZ5znYJCibynOFCxahF8z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18" y="4237593"/>
            <a:ext cx="3408744" cy="228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1790" y="114578"/>
            <a:ext cx="930046" cy="1164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32502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92815" y="950564"/>
            <a:ext cx="10293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обращениями жителей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663" y="1578476"/>
            <a:ext cx="111077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личных встреч и приемов поступило и рассмотрено более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обращений граждан.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ТЕМЫ ОБРАЩЕНИЙ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вопрос о защите права жителей на комфортную среду проживания в связи работой сезонного кафе «Корчма» по адресу: Смоленский бульвар, 10;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вопрос о присвоении скверу по адресу: Фрунзенская набережная вл.24 имени Г.К. Мосолова;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 присвоении звания объекта культурного наследия зданию по адресу: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Земледельческий пер. д.3;</a:t>
            </a:r>
          </a:p>
          <a:p>
            <a:pPr marL="285750" lvl="0" indent="-285750" algn="just">
              <a:buFontTx/>
              <a:buChar char="-"/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вопрос о проведении общего собрания собственников в жилом доме по  адресу: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Земледельческий пер. д.3;</a:t>
            </a:r>
            <a:endParaRPr lang="ru-RU" kern="15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 согласовании летнего кафе по адресу: Комсомольский пр-т, д. 14/1 корп. 2;</a:t>
            </a:r>
          </a:p>
          <a:p>
            <a:pPr marL="285750" lvl="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 памятном статусе участка дома РЖСКТ «Советский писатель» в Нащокинском переулке 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обращениям была проведена депутатская работа, подготовлены и отправлены депутатские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790" y="114578"/>
            <a:ext cx="930046" cy="1164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92759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1" y="938522"/>
            <a:ext cx="10293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капитальных ремонтов и проведение благоустройства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591" y="1878496"/>
            <a:ext cx="3200400" cy="1172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32664" y="1722892"/>
            <a:ext cx="4843388" cy="13031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работ по капитальному ремонту</a:t>
            </a:r>
            <a:endParaRPr lang="ru-RU" sz="1600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5930842" y="3044851"/>
            <a:ext cx="271102" cy="20872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713164" y="3285236"/>
            <a:ext cx="2706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адресов – 21 комиссия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85500" y="3766457"/>
            <a:ext cx="4961785" cy="309154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Плющиха, ул.д.18 – 2 комиссии</a:t>
            </a:r>
          </a:p>
          <a:p>
            <a:pPr lvl="0"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Смоленский бульвар д. 7 – 4 комиссии</a:t>
            </a:r>
          </a:p>
          <a:p>
            <a:pPr lvl="0"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Новоконюшенный пер. д. 14 – 1 комиссия</a:t>
            </a:r>
          </a:p>
          <a:p>
            <a:pPr lvl="0"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Сеченовский пер. 8 с.3 – 2 комиссии </a:t>
            </a:r>
          </a:p>
          <a:p>
            <a:pPr lvl="0"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Смоленский б-р, д.13, стр.8 – 2 комиссии</a:t>
            </a:r>
          </a:p>
          <a:p>
            <a:pPr lvl="0"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Россолимо ул. 6/25 – 2 комиссии </a:t>
            </a:r>
          </a:p>
          <a:p>
            <a:pPr lvl="0"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Смоленская-Сенная пл. 27 с.7 -2 комиссии </a:t>
            </a:r>
          </a:p>
          <a:p>
            <a:pPr lvl="0"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Хользунова пер. д. 10 - 2 комиссии </a:t>
            </a:r>
          </a:p>
          <a:p>
            <a:pPr lvl="0"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Неопалимовский пер. д. 11 - 1 комиссия </a:t>
            </a:r>
          </a:p>
          <a:p>
            <a:pPr lvl="0"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Тимура Фрунзе ул. д. 30 -1 комиссия </a:t>
            </a:r>
          </a:p>
          <a:p>
            <a:pPr lvl="0"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Знаменский пер., д. 4 -1 комиссия </a:t>
            </a:r>
          </a:p>
          <a:p>
            <a:pPr lvl="0"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Новоконюшенный пер., д. 9 с. 1-1 комиссия</a:t>
            </a:r>
          </a:p>
          <a:p>
            <a:pPr lvl="0" algn="ctr"/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5954358" y="3677720"/>
            <a:ext cx="271102" cy="20872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790" y="114578"/>
            <a:ext cx="930046" cy="11646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265212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38686" y="950599"/>
            <a:ext cx="10293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мероприятиях района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Хамовники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3103" y="1852922"/>
            <a:ext cx="922101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принял участие во вручении пасхальных куличей и кексов Ветеранам Великой Отечественной войны района Хамовники;</a:t>
            </a:r>
          </a:p>
          <a:p>
            <a:pPr marL="342900" indent="-342900"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поздравил ветеранов Великой Отечественной войны с наступающим праздником - Днём Победы;</a:t>
            </a:r>
          </a:p>
          <a:p>
            <a:pPr marL="342900" indent="-342900"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принимал  участие в торжественном открытии уличной фотовыставки, посвящённой 300-летию образования Воронежской губернии;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-принимал участие 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возложении цветов к памятным датам.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97" y="5295356"/>
            <a:ext cx="3187685" cy="1491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12" y="3022473"/>
            <a:ext cx="3227979" cy="2168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401" y="3074904"/>
            <a:ext cx="2627212" cy="3623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962" y="5295356"/>
            <a:ext cx="2889564" cy="15626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7493" y="1926838"/>
            <a:ext cx="2695238" cy="47714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1093" y="2997094"/>
            <a:ext cx="2918298" cy="2193400"/>
          </a:xfrm>
          <a:prstGeom prst="rect">
            <a:avLst/>
          </a:prstGeom>
        </p:spPr>
      </p:pic>
      <p:pic>
        <p:nvPicPr>
          <p:cNvPr id="13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1790" y="114578"/>
            <a:ext cx="930046" cy="11646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90520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06488" y="2433166"/>
            <a:ext cx="8705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2F0FE1-5520-431B-BB4F-FEB1F1E6A68C}"/>
              </a:ext>
            </a:extLst>
          </p:cNvPr>
          <p:cNvSpPr txBox="1"/>
          <p:nvPr/>
        </p:nvSpPr>
        <p:spPr>
          <a:xfrm>
            <a:off x="419450" y="4591879"/>
            <a:ext cx="11693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перед избирателями проведен 11 декабря 2025 года совместно с депутатами 2-го избирательного округа Исаченковым П.В., Катковой А.П. и  Пешковым Н.А. в очном режиме в местном отделении ВПП «ЕДИНАЯ РОССИЯ» района Хамовники по адресу: г.Москва, Земледельческий пер., д.14/17 стр.2.</a:t>
            </a:r>
          </a:p>
          <a:p>
            <a:pPr algn="ctr"/>
            <a:r>
              <a:rPr lang="ru-RU" i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Присутствовали жители района Хамовники, в том числе жители 2-го избирательного округа.</a:t>
            </a:r>
            <a:endParaRPr lang="ru-RU" i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790" y="114578"/>
            <a:ext cx="930046" cy="1164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1753783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632</Words>
  <Application>Microsoft Office PowerPoint</Application>
  <PresentationFormat>Широкоэкранный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</cp:lastModifiedBy>
  <cp:revision>168</cp:revision>
  <cp:lastPrinted>2023-11-14T11:44:00Z</cp:lastPrinted>
  <dcterms:created xsi:type="dcterms:W3CDTF">2022-11-25T10:25:33Z</dcterms:created>
  <dcterms:modified xsi:type="dcterms:W3CDTF">2025-12-19T07:42:18Z</dcterms:modified>
</cp:coreProperties>
</file>